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d01443c1e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d01443c1e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d01443c1e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d01443c1e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d01443c1e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d01443c1e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d01443c1e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d01443c1e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d01443c1e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d01443c1e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d094cf06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d094cf06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d094cf06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d094cf06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d094cf06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d094cf06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d094cf06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d094cf0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01443c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01443c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d01443c1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d01443c1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d01443c1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d01443c1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d01443c1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d01443c1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d01443c1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d01443c1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d01443c1e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d01443c1e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d01443c1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d01443c1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" y="0"/>
            <a:ext cx="914129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275" y="-152400"/>
            <a:ext cx="2611300" cy="2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89852" cy="518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-7975" y="122700"/>
            <a:ext cx="8139000" cy="30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</a:rPr>
              <a:t>            1992 Jason </a:t>
            </a:r>
            <a:endParaRPr b="1" sz="6000">
              <a:solidFill>
                <a:srgbClr val="FFFFFF"/>
              </a:solidFill>
            </a:endParaRPr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</a:rPr>
              <a:t>    vs.                </a:t>
            </a:r>
            <a:endParaRPr b="1" sz="6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</a:rPr>
              <a:t>           2020 Jason</a:t>
            </a:r>
            <a:endParaRPr b="1"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4"/>
          <p:cNvSpPr txBox="1"/>
          <p:nvPr/>
        </p:nvSpPr>
        <p:spPr>
          <a:xfrm>
            <a:off x="519300" y="1071750"/>
            <a:ext cx="867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</a:rPr>
              <a:t>1992 Wichita Church </a:t>
            </a:r>
            <a:endParaRPr b="1" sz="6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</a:rPr>
              <a:t>                  vs.</a:t>
            </a:r>
            <a:endParaRPr b="1" sz="6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</a:rPr>
              <a:t>2020 Wichita Church</a:t>
            </a:r>
            <a:endParaRPr b="1"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25"/>
            <a:ext cx="919047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8800" y="130200"/>
            <a:ext cx="5522100" cy="13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500">
                <a:solidFill>
                  <a:srgbClr val="FFFFFF"/>
                </a:solidFill>
                <a:highlight>
                  <a:srgbClr val="000000"/>
                </a:highlight>
              </a:rPr>
              <a:t>REPENT!</a:t>
            </a:r>
            <a:endParaRPr b="1" sz="85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0775" y="836300"/>
            <a:ext cx="4036100" cy="36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ctrTitle"/>
          </p:nvPr>
        </p:nvSpPr>
        <p:spPr>
          <a:xfrm>
            <a:off x="308750" y="1388000"/>
            <a:ext cx="8520600" cy="180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keeps us from Re-Loving?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/>
        </p:nvSpPr>
        <p:spPr>
          <a:xfrm>
            <a:off x="2183850" y="913575"/>
            <a:ext cx="55392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8" name="Google Shape;1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/>
          <p:nvPr/>
        </p:nvSpPr>
        <p:spPr>
          <a:xfrm>
            <a:off x="944050" y="145300"/>
            <a:ext cx="7824600" cy="2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Remember + </a:t>
            </a:r>
            <a:endParaRPr b="1" sz="7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Repent +</a:t>
            </a:r>
            <a:endParaRPr b="1" sz="7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Re-Love =</a:t>
            </a:r>
            <a:endParaRPr b="1" sz="7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Re-Connection</a:t>
            </a:r>
            <a:endParaRPr b="1" sz="7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" y="0"/>
            <a:ext cx="914129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972175" y="836525"/>
            <a:ext cx="7664400" cy="3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Dear</a:t>
            </a:r>
            <a:r>
              <a:rPr lang="en" sz="6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Jason,</a:t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</a:t>
            </a:r>
            <a:r>
              <a:rPr lang="en" sz="6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 know your deeds.</a:t>
            </a:r>
            <a:endParaRPr sz="6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</a:t>
            </a:r>
            <a:r>
              <a:rPr lang="en" sz="6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Love, Jesus.</a:t>
            </a:r>
            <a:endParaRPr sz="60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04725" y="2696100"/>
            <a:ext cx="4535700" cy="15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Ephesus: </a:t>
            </a:r>
            <a:endParaRPr b="1" sz="7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954575" y="3436500"/>
            <a:ext cx="4160100" cy="17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@ </a:t>
            </a:r>
            <a:r>
              <a:rPr b="1" lang="en" sz="9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r>
              <a:rPr b="1" lang="en" sz="7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57075" y="76200"/>
            <a:ext cx="8886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200"/>
              <a:t>Revelation 2: 1-7 NIV</a:t>
            </a:r>
            <a:endParaRPr b="1" i="1"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/>
              <a:t>1 “To the angel</a:t>
            </a:r>
            <a:r>
              <a:rPr baseline="30000" i="1" lang="en" sz="3200"/>
              <a:t> </a:t>
            </a:r>
            <a:r>
              <a:rPr i="1" lang="en" sz="3200"/>
              <a:t>of the church in Ephesus write: These are the words of him who holds the seven stars in his right hand and walks among the seven golden lampstands. </a:t>
            </a:r>
            <a:r>
              <a:rPr b="1" baseline="30000" i="1" lang="en" sz="3200"/>
              <a:t>2 </a:t>
            </a:r>
            <a:r>
              <a:rPr i="1" lang="en" sz="3200"/>
              <a:t>I know your deeds, your hard work &amp; your perseverance. </a:t>
            </a:r>
            <a:endParaRPr i="1"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200"/>
              <a:t>I know that you cannot tolerate wicked people, that you have tested those who claim to be apostles but are not, and have found them false. </a:t>
            </a:r>
            <a:endParaRPr i="1" sz="3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339125" y="304800"/>
            <a:ext cx="8658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1" lang="en" sz="3500"/>
              <a:t>3 </a:t>
            </a:r>
            <a:r>
              <a:rPr i="1" lang="en" sz="3500"/>
              <a:t>You have persevered and have endured hardships for my name, and have not grown weary. </a:t>
            </a:r>
            <a:r>
              <a:rPr b="1" baseline="30000" i="1" lang="en" sz="3500"/>
              <a:t>4 </a:t>
            </a:r>
            <a:r>
              <a:rPr i="1" lang="en" sz="3500"/>
              <a:t>Yet I hold this against you: You have forsaken the love you had </a:t>
            </a:r>
            <a:r>
              <a:rPr b="1" i="1" lang="en" sz="3500"/>
              <a:t>at first</a:t>
            </a:r>
            <a:r>
              <a:rPr i="1" lang="en" sz="3500"/>
              <a:t>. </a:t>
            </a:r>
            <a:r>
              <a:rPr b="1" baseline="30000" i="1" lang="en" sz="3500"/>
              <a:t>5 </a:t>
            </a:r>
            <a:r>
              <a:rPr i="1" lang="en" sz="3500"/>
              <a:t>Consider how far you have fallen! Repent and do the things you did </a:t>
            </a:r>
            <a:r>
              <a:rPr b="1" i="1" lang="en" sz="3500"/>
              <a:t>at first.</a:t>
            </a:r>
            <a:r>
              <a:rPr i="1" lang="en" sz="3500"/>
              <a:t> </a:t>
            </a:r>
            <a:endParaRPr i="1" sz="3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500"/>
              <a:t>If you do not repent, I will come to you and remove your lampstand from its place. </a:t>
            </a:r>
            <a:endParaRPr i="1" sz="3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203475" y="533400"/>
            <a:ext cx="876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baseline="30000" i="1" lang="en" sz="3600"/>
              <a:t>6 </a:t>
            </a:r>
            <a:r>
              <a:rPr i="1" lang="en" sz="3600"/>
              <a:t>But you have this in your favor: You hate the practices of the Nicolaitans, which I also hate. </a:t>
            </a:r>
            <a:r>
              <a:rPr b="1" baseline="30000" i="1" lang="en" sz="3600"/>
              <a:t>7 </a:t>
            </a:r>
            <a:r>
              <a:rPr i="1" lang="en" sz="3600"/>
              <a:t>Whoever has ears, let them hear what the Spirit says to the churches. To the one who is victorious, I will give the right to eat from the tree of life, which is in the paradise of God.</a:t>
            </a:r>
            <a:endParaRPr i="1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2100" y="152400"/>
            <a:ext cx="4576325" cy="49910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315575" y="1681000"/>
            <a:ext cx="40923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</a:rPr>
              <a:t>Evaluation Time!</a:t>
            </a:r>
            <a:endParaRPr b="1"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2183850" y="913575"/>
            <a:ext cx="5539200" cy="28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/>
          <p:nvPr/>
        </p:nvSpPr>
        <p:spPr>
          <a:xfrm>
            <a:off x="1009175" y="145300"/>
            <a:ext cx="7759200" cy="23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Remember + </a:t>
            </a:r>
            <a:endParaRPr b="1" sz="7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Repent +</a:t>
            </a:r>
            <a:endParaRPr b="1" sz="7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Re-Love =</a:t>
            </a:r>
            <a:endParaRPr b="1" sz="7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7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Re-Connection</a:t>
            </a:r>
            <a:endParaRPr b="1" sz="72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/>
          <p:cNvSpPr txBox="1"/>
          <p:nvPr/>
        </p:nvSpPr>
        <p:spPr>
          <a:xfrm>
            <a:off x="2025500" y="1825800"/>
            <a:ext cx="52680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highlight>
                  <a:srgbClr val="FFFFFF"/>
                </a:highlight>
              </a:rPr>
              <a:t>Remember!</a:t>
            </a:r>
            <a:endParaRPr b="1" sz="72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