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9"/>
  </p:notesMasterIdLst>
  <p:sldIdLst>
    <p:sldId id="262" r:id="rId2"/>
    <p:sldId id="260" r:id="rId3"/>
    <p:sldId id="256" r:id="rId4"/>
    <p:sldId id="258" r:id="rId5"/>
    <p:sldId id="259" r:id="rId6"/>
    <p:sldId id="257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1" autoAdjust="0"/>
    <p:restoredTop sz="73913" autoAdjust="0"/>
  </p:normalViewPr>
  <p:slideViewPr>
    <p:cSldViewPr snapToGrid="0">
      <p:cViewPr varScale="1">
        <p:scale>
          <a:sx n="84" d="100"/>
          <a:sy n="84" d="100"/>
        </p:scale>
        <p:origin x="162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B831E-8F4F-4917-95FD-D7678F626979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99518-BD97-48A8-AE66-D0728FDF4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7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3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6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5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4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4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99518-BD97-48A8-AE66-D0728FDF4E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7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7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3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4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0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5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0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7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35698F7-FC74-A07C-0180-7EB46BCBC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" y="80970"/>
            <a:ext cx="5976729" cy="4482546"/>
          </a:xfrm>
          <a:prstGeom prst="rect">
            <a:avLst/>
          </a:prstGeom>
        </p:spPr>
      </p:pic>
      <p:pic>
        <p:nvPicPr>
          <p:cNvPr id="6" name="Picture 5" descr="A person and two children in a car&#10;&#10;Description automatically generated">
            <a:extLst>
              <a:ext uri="{FF2B5EF4-FFF2-40B4-BE49-F238E27FC236}">
                <a16:creationId xmlns:a16="http://schemas.microsoft.com/office/drawing/2014/main" id="{22CD294B-29C9-D535-615E-3BA2E537D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2" y="4589894"/>
            <a:ext cx="1671118" cy="2228156"/>
          </a:xfrm>
          <a:prstGeom prst="rect">
            <a:avLst/>
          </a:prstGeom>
        </p:spPr>
      </p:pic>
      <p:pic>
        <p:nvPicPr>
          <p:cNvPr id="8" name="Picture 7" descr="A dog looking up at the camera&#10;&#10;Description automatically generated">
            <a:extLst>
              <a:ext uri="{FF2B5EF4-FFF2-40B4-BE49-F238E27FC236}">
                <a16:creationId xmlns:a16="http://schemas.microsoft.com/office/drawing/2014/main" id="{047FB50B-F1C9-723D-EB22-F62F2D264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6225" y="4880729"/>
            <a:ext cx="2228159" cy="1671119"/>
          </a:xfrm>
          <a:prstGeom prst="rect">
            <a:avLst/>
          </a:prstGeom>
        </p:spPr>
      </p:pic>
      <p:pic>
        <p:nvPicPr>
          <p:cNvPr id="10" name="Picture 9" descr="A dog wearing a garment&#10;&#10;Description automatically generated">
            <a:extLst>
              <a:ext uri="{FF2B5EF4-FFF2-40B4-BE49-F238E27FC236}">
                <a16:creationId xmlns:a16="http://schemas.microsoft.com/office/drawing/2014/main" id="{0A83DF96-3A82-09F6-553C-ED626DFD0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11" y="4589893"/>
            <a:ext cx="1671118" cy="2228157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D30DA8-5BB0-F125-ACED-DDDE74E26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9" t="7434" r="35685" b="39969"/>
          <a:stretch/>
        </p:blipFill>
        <p:spPr>
          <a:xfrm>
            <a:off x="6881598" y="4602209"/>
            <a:ext cx="1619270" cy="2215841"/>
          </a:xfrm>
          <a:prstGeom prst="rect">
            <a:avLst/>
          </a:prstGeom>
        </p:spPr>
      </p:pic>
      <p:pic>
        <p:nvPicPr>
          <p:cNvPr id="14" name="Picture 1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892EE948-2CB7-800D-18FB-E7732B446D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1" y="4594679"/>
            <a:ext cx="1671117" cy="2228156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FD96D0-04DE-6B35-133A-88D5FC8DA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35" y="80970"/>
            <a:ext cx="5976725" cy="4482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A1A9A-961B-B67A-CAE2-835826DAB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0" y="4736085"/>
            <a:ext cx="3948633" cy="1723330"/>
          </a:xfrm>
          <a:noFill/>
        </p:spPr>
        <p:txBody>
          <a:bodyPr>
            <a:noAutofit/>
          </a:bodyPr>
          <a:lstStyle/>
          <a:p>
            <a:pPr algn="r"/>
            <a:r>
              <a:rPr lang="en-US" sz="4000" dirty="0"/>
              <a:t>Ed Pope</a:t>
            </a:r>
            <a:br>
              <a:rPr lang="en-US" sz="4000" dirty="0"/>
            </a:br>
            <a:r>
              <a:rPr lang="en-US" sz="4000" dirty="0"/>
              <a:t>OKC Church</a:t>
            </a:r>
          </a:p>
        </p:txBody>
      </p:sp>
    </p:spTree>
    <p:extLst>
      <p:ext uri="{BB962C8B-B14F-4D97-AF65-F5344CB8AC3E}">
        <p14:creationId xmlns:p14="http://schemas.microsoft.com/office/powerpoint/2010/main" val="204559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6E2A0ED0-40FB-56EF-3838-82B219793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088"/>
          <a:stretch/>
        </p:blipFill>
        <p:spPr>
          <a:xfrm>
            <a:off x="-2" y="10"/>
            <a:ext cx="7995504" cy="6857990"/>
          </a:xfrm>
          <a:prstGeom prst="rect">
            <a:avLst/>
          </a:prstGeom>
          <a:noFill/>
        </p:spPr>
      </p:pic>
      <p:pic>
        <p:nvPicPr>
          <p:cNvPr id="9" name="Picture 8" descr="A baby lying on a crib&#10;&#10;Description automatically generated">
            <a:extLst>
              <a:ext uri="{FF2B5EF4-FFF2-40B4-BE49-F238E27FC236}">
                <a16:creationId xmlns:a16="http://schemas.microsoft.com/office/drawing/2014/main" id="{CAF0877D-7C64-134C-2C04-062B60D56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 r="4" b="34834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  <a:noFill/>
        </p:spPr>
      </p:pic>
      <p:pic>
        <p:nvPicPr>
          <p:cNvPr id="11" name="Picture 10" descr="A picture containing outdoor, grass, sky, clothing&#10;&#10;Description automatically generated">
            <a:extLst>
              <a:ext uri="{FF2B5EF4-FFF2-40B4-BE49-F238E27FC236}">
                <a16:creationId xmlns:a16="http://schemas.microsoft.com/office/drawing/2014/main" id="{B8CFBFA5-6DAF-3A97-5476-19E7C286F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6" r="-2" b="30735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  <a:noFill/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22B9DA7-4B91-C986-E350-ECF1C57C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3" y="6356350"/>
            <a:ext cx="7330475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pic>
        <p:nvPicPr>
          <p:cNvPr id="7" name="Picture 6" descr="A child standing next to a vase of flowers&#10;&#10;Description automatically generated with medium confidence">
            <a:extLst>
              <a:ext uri="{FF2B5EF4-FFF2-40B4-BE49-F238E27FC236}">
                <a16:creationId xmlns:a16="http://schemas.microsoft.com/office/drawing/2014/main" id="{9246886A-A3BC-B430-4E79-E4D61A672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7" r="4" b="26553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  <a:noFill/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6FEB41D7-FA85-0EAC-7CD2-602C78FD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7350" y="6356350"/>
            <a:ext cx="7518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8352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CF886182-3ADC-447F-B077-24411DB56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3265714"/>
            <a:ext cx="12192002" cy="35922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4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EED243-F74D-0544-370E-101BC5ACA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3" b="3125"/>
          <a:stretch/>
        </p:blipFill>
        <p:spPr>
          <a:xfrm>
            <a:off x="1" y="-1"/>
            <a:ext cx="1209293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DB271-6F0A-F1E3-79CA-84FC9DE46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9815" y="522514"/>
            <a:ext cx="5680313" cy="1828800"/>
          </a:xfrm>
        </p:spPr>
        <p:txBody>
          <a:bodyPr anchor="t">
            <a:noAutofit/>
          </a:bodyPr>
          <a:lstStyle/>
          <a:p>
            <a:pPr algn="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Alone in a crowded room</a:t>
            </a:r>
          </a:p>
        </p:txBody>
      </p:sp>
    </p:spTree>
    <p:extLst>
      <p:ext uri="{BB962C8B-B14F-4D97-AF65-F5344CB8AC3E}">
        <p14:creationId xmlns:p14="http://schemas.microsoft.com/office/powerpoint/2010/main" val="312997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7AFC1-8789-B50D-6898-E0A7702AE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7"/>
          <a:stretch/>
        </p:blipFill>
        <p:spPr>
          <a:xfrm>
            <a:off x="-4" y="10"/>
            <a:ext cx="12192000" cy="685799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9AB4A6-63E1-4A8F-AEA3-70E04AC0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5424" y="1632115"/>
            <a:ext cx="4211402" cy="4114800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It’s Not good for man to be alon</a:t>
            </a:r>
            <a:r>
              <a:rPr lang="en-US" dirty="0"/>
              <a:t>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Genesis 2:18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A443A0C7-3A61-432A-81C6-40FB2C60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32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8482A-675D-59A2-BECA-8466F8E6A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7" b="3184"/>
          <a:stretch/>
        </p:blipFill>
        <p:spPr>
          <a:xfrm>
            <a:off x="-4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260F2-1F21-039B-8F2D-D6D41A676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613" y="5041784"/>
            <a:ext cx="4999839" cy="1048624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you?</a:t>
            </a:r>
          </a:p>
        </p:txBody>
      </p:sp>
    </p:spTree>
    <p:extLst>
      <p:ext uri="{BB962C8B-B14F-4D97-AF65-F5344CB8AC3E}">
        <p14:creationId xmlns:p14="http://schemas.microsoft.com/office/powerpoint/2010/main" val="2952079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DE64-83F1-1376-A8E6-0190F3E3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You Will Be Found_v720P">
            <a:hlinkClick r:id="" action="ppaction://media"/>
            <a:extLst>
              <a:ext uri="{FF2B5EF4-FFF2-40B4-BE49-F238E27FC236}">
                <a16:creationId xmlns:a16="http://schemas.microsoft.com/office/drawing/2014/main" id="{A931DA79-901D-8A80-0D2C-E0A385113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You Will Be Found_v720P">
            <a:hlinkClick r:id="" action="ppaction://media"/>
            <a:extLst>
              <a:ext uri="{FF2B5EF4-FFF2-40B4-BE49-F238E27FC236}">
                <a16:creationId xmlns:a16="http://schemas.microsoft.com/office/drawing/2014/main" id="{1E46C083-2AC9-7919-8584-4976E089E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580A6-C9A8-EC77-0CA3-DE4270442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240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C244DF-DF36-4A41-2418-BB1270E50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7FA909-0FC3-69B0-DBB4-A6D6D8A3F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" r="636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7BB3D-379D-4BF1-1058-1C646FB2F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8547" y="160337"/>
            <a:ext cx="8675057" cy="2491121"/>
          </a:xfrm>
        </p:spPr>
        <p:txBody>
          <a:bodyPr>
            <a:noAutofit/>
          </a:bodyPr>
          <a:lstStyle/>
          <a:p>
            <a:pPr algn="r"/>
            <a:r>
              <a:rPr lang="en-US" sz="2400" dirty="0"/>
              <a:t>So let the sun come streaming in</a:t>
            </a:r>
            <a:br>
              <a:rPr lang="en-US" sz="2400" dirty="0"/>
            </a:br>
            <a:r>
              <a:rPr lang="en-US" sz="2400" dirty="0" err="1"/>
              <a:t>'Cause</a:t>
            </a:r>
            <a:r>
              <a:rPr lang="en-US" sz="2400" dirty="0"/>
              <a:t> you'll reach up and you'll rise again Lift your head and look around</a:t>
            </a:r>
            <a:br>
              <a:rPr lang="en-US" sz="2400" dirty="0"/>
            </a:br>
            <a:br>
              <a:rPr lang="en-US" sz="2400" dirty="0"/>
            </a:br>
            <a:r>
              <a:rPr lang="en-US" dirty="0"/>
              <a:t>You will be found</a:t>
            </a:r>
            <a:endParaRPr lang="en-US" sz="2400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189828D3-A563-4315-9B1D-6D0BE69B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4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itationVTI">
  <a:themeElements>
    <a:clrScheme name="Citation">
      <a:dk1>
        <a:sysClr val="windowText" lastClr="000000"/>
      </a:dk1>
      <a:lt1>
        <a:sysClr val="window" lastClr="FFFFFF"/>
      </a:lt1>
      <a:dk2>
        <a:srgbClr val="01375D"/>
      </a:dk2>
      <a:lt2>
        <a:srgbClr val="F3F2EF"/>
      </a:lt2>
      <a:accent1>
        <a:srgbClr val="29A3D2"/>
      </a:accent1>
      <a:accent2>
        <a:srgbClr val="0669AC"/>
      </a:accent2>
      <a:accent3>
        <a:srgbClr val="FD891C"/>
      </a:accent3>
      <a:accent4>
        <a:srgbClr val="FD6927"/>
      </a:accent4>
      <a:accent5>
        <a:srgbClr val="F95131"/>
      </a:accent5>
      <a:accent6>
        <a:srgbClr val="CE5FAE"/>
      </a:accent6>
      <a:hlink>
        <a:srgbClr val="0F8EC1"/>
      </a:hlink>
      <a:folHlink>
        <a:srgbClr val="DC6400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68</Words>
  <Application>Microsoft Office PowerPoint</Application>
  <PresentationFormat>Widescreen</PresentationFormat>
  <Paragraphs>16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Grandview</vt:lpstr>
      <vt:lpstr>Grandview Display</vt:lpstr>
      <vt:lpstr>Roboto</vt:lpstr>
      <vt:lpstr>CitationVTI</vt:lpstr>
      <vt:lpstr>Ed Pope OKC Church</vt:lpstr>
      <vt:lpstr>PowerPoint Presentation</vt:lpstr>
      <vt:lpstr>Alone in a crowded room</vt:lpstr>
      <vt:lpstr>It’s Not good for man to be alone.  Genesis 2:18</vt:lpstr>
      <vt:lpstr>Where are you?</vt:lpstr>
      <vt:lpstr>PowerPoint Presentation</vt:lpstr>
      <vt:lpstr>So let the sun come streaming in 'Cause you'll reach up and you'll rise again Lift your head and look around  You will be found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are you?</dc:title>
  <dc:creator>Edward Pope</dc:creator>
  <cp:lastModifiedBy>WCC Sound Crew</cp:lastModifiedBy>
  <cp:revision>15</cp:revision>
  <dcterms:created xsi:type="dcterms:W3CDTF">2023-06-02T14:19:19Z</dcterms:created>
  <dcterms:modified xsi:type="dcterms:W3CDTF">2023-08-13T17:18:50Z</dcterms:modified>
</cp:coreProperties>
</file>